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77" r:id="rId5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0000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15" autoAdjust="0"/>
  </p:normalViewPr>
  <p:slideViewPr>
    <p:cSldViewPr>
      <p:cViewPr varScale="1">
        <p:scale>
          <a:sx n="83" d="100"/>
          <a:sy n="83" d="100"/>
        </p:scale>
        <p:origin x="1614" y="96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905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8103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62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4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Solutions explored in MW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40868"/>
              </p:ext>
            </p:extLst>
          </p:nvPr>
        </p:nvGraphicFramePr>
        <p:xfrm>
          <a:off x="323528" y="1124744"/>
          <a:ext cx="8640959" cy="44984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36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endParaRPr lang="en-GB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/>
                        <a:t>Use a Component taxonomy (~BOM) as a reference to annotate rules (rules as Text part / Taxonomy as Model part)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MW synch. mechanism + Semantic Annotation tool (WP2+WP4)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821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Extend first approach to annotate other</a:t>
                      </a:r>
                      <a:r>
                        <a:rPr lang="en-GB" sz="1600" baseline="0" noProof="0" dirty="0"/>
                        <a:t> </a:t>
                      </a:r>
                      <a:r>
                        <a:rPr lang="en-GB" sz="1600" noProof="0" dirty="0"/>
                        <a:t>artefacts/models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MW synch. mechanism + Semantic Annotation tool (WP2+WP4)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>
                          <a:solidFill>
                            <a:srgbClr val="FFC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821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Add semantics</a:t>
                      </a:r>
                      <a:r>
                        <a:rPr lang="en-GB" sz="1600" baseline="0" noProof="0" dirty="0"/>
                        <a:t> to Component description (ontology) to enable reasoning</a:t>
                      </a:r>
                      <a:endParaRPr lang="en-GB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MW synch. mechanism </a:t>
                      </a:r>
                      <a:r>
                        <a:rPr lang="en-GB" sz="1600" noProof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noProof="0" dirty="0">
                          <a:solidFill>
                            <a:schemeClr val="tx1"/>
                          </a:solidFill>
                        </a:rPr>
                        <a:t>reasoning mechanisms dedicated to synchronization</a:t>
                      </a:r>
                      <a:r>
                        <a:rPr lang="en-GB" sz="1600" baseline="0" noProof="0" dirty="0">
                          <a:solidFill>
                            <a:schemeClr val="tx1"/>
                          </a:solidFill>
                        </a:rPr>
                        <a:t> (WP4+WP3)</a:t>
                      </a:r>
                      <a:endParaRPr lang="en-GB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13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/>
                        <a:t>Model rules written in natural language</a:t>
                      </a:r>
                      <a:r>
                        <a:rPr lang="en-GB" sz="1600" baseline="0" noProof="0" dirty="0"/>
                        <a:t> </a:t>
                      </a:r>
                      <a:r>
                        <a:rPr lang="en-GB" sz="1600" noProof="0" dirty="0"/>
                        <a:t>by formalizing them</a:t>
                      </a:r>
                      <a:r>
                        <a:rPr lang="en-GB" sz="1600" baseline="0" noProof="0" dirty="0"/>
                        <a:t> </a:t>
                      </a:r>
                      <a:r>
                        <a:rPr lang="en-GB" sz="1600" noProof="0" dirty="0"/>
                        <a:t>in Description Logic and vice</a:t>
                      </a:r>
                      <a:r>
                        <a:rPr lang="en-GB" sz="1600" baseline="0" noProof="0" dirty="0"/>
                        <a:t> versa </a:t>
                      </a:r>
                      <a:r>
                        <a:rPr lang="en-GB" sz="1600" noProof="0" dirty="0"/>
                        <a:t>/ Ability to dynamically update the Component ontology and apply some checks on design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/>
                        <a:t>MW synch. mechanism</a:t>
                      </a:r>
                      <a:r>
                        <a:rPr lang="en-GB" sz="1600" baseline="0" noProof="0" dirty="0"/>
                        <a:t> + </a:t>
                      </a:r>
                      <a:r>
                        <a:rPr lang="en-GB" sz="1600" noProof="0" dirty="0"/>
                        <a:t>Semantic parsing/DL generation</a:t>
                      </a:r>
                      <a:r>
                        <a:rPr lang="en-GB" sz="1600" baseline="0" noProof="0" dirty="0"/>
                        <a:t> </a:t>
                      </a:r>
                      <a:r>
                        <a:rPr lang="en-GB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(WP4+WP2)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13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/>
                        <a:t>Model rules written in natural language</a:t>
                      </a:r>
                      <a:r>
                        <a:rPr lang="en-GB" sz="1600" baseline="0" noProof="0" dirty="0"/>
                        <a:t> </a:t>
                      </a:r>
                      <a:r>
                        <a:rPr lang="en-GB" sz="1600" noProof="0" dirty="0"/>
                        <a:t>by formalizing the rules in relational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MW synch. mechanism</a:t>
                      </a:r>
                      <a:r>
                        <a:rPr lang="en-GB" sz="1600" baseline="0" noProof="0" dirty="0"/>
                        <a:t> + </a:t>
                      </a:r>
                      <a:r>
                        <a:rPr lang="en-GB" sz="1600" noProof="0" dirty="0"/>
                        <a:t>MW model</a:t>
                      </a:r>
                      <a:r>
                        <a:rPr lang="en-GB" sz="1600" baseline="0" noProof="0" dirty="0"/>
                        <a:t> (WP4+WP3)</a:t>
                      </a:r>
                      <a:endParaRPr lang="en-GB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noProof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475656" y="5900042"/>
            <a:ext cx="639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1=Rule retrieval,  2=Rule change,  3= Traceability,  4=Design check</a:t>
            </a:r>
          </a:p>
        </p:txBody>
      </p:sp>
    </p:spTree>
    <p:extLst>
      <p:ext uri="{BB962C8B-B14F-4D97-AF65-F5344CB8AC3E}">
        <p14:creationId xmlns:p14="http://schemas.microsoft.com/office/powerpoint/2010/main" val="3336665896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</TotalTime>
  <Words>177</Words>
  <Application>Microsoft Office PowerPoint</Application>
  <PresentationFormat>On-screen Show (4:3)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ITEA 3 PowerPoint template_small</vt:lpstr>
      <vt:lpstr>Solutions explored in MW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426</cp:revision>
  <dcterms:created xsi:type="dcterms:W3CDTF">2014-11-11T13:03:42Z</dcterms:created>
  <dcterms:modified xsi:type="dcterms:W3CDTF">2016-11-14T20:23:04Z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